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A7A99-D582-48AD-88E2-081ACD8E8099}" v="7" dt="2024-03-14T13:53:15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5" y="4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800A8-7D41-DDA0-F259-3CBDA416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FA456-BA65-EC14-42A2-7875CD3D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9108-97A0-4915-ABA9-A05939E2E970}" type="datetimeFigureOut">
              <a:rPr lang="fr-CA" smtClean="0"/>
              <a:t>2024-04-05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5149E5-4D97-569C-3C60-9A609600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26040A-33FC-0A70-BBF7-9508F1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18E-6F73-452E-8953-9DB706D5F44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21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254A961-E0B5-8C5C-DC75-64AFDE05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BD35D3-D3A1-9972-5B16-4413C7E1F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E3E6D8-2275-6372-7831-A914D336D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4D9108-97A0-4915-ABA9-A05939E2E970}" type="datetimeFigureOut">
              <a:rPr lang="fr-CA" smtClean="0"/>
              <a:t>2024-04-05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C3B18A-87E3-8832-CDDE-07980190B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68DB5D-D33D-44A0-1234-39904CC7B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DC318E-6F73-452E-8953-9DB706D5F44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D80E8076-5ADD-B137-DFDF-0DFEB390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1428E5-D8C2-C4E4-BC4C-92092AB10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C772512D-1A94-8AF2-2BF0-4E7576D6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59B99C-73DD-1998-3A97-2570277D5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7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BA48117-ADFF-AD4F-2CC4-9B63E0E5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B47871-5E8F-7491-7101-B59037284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0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4DF30C3-81AA-426A-29D5-9B07523E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DA36D1-5656-7859-910A-70D7589711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F41E0B-9F89-28CD-8550-4F4652506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12" y="2020081"/>
            <a:ext cx="6554622" cy="36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95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739A701A-C5A6-6F02-9550-CCEF4756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C214FE-D9DF-0373-339C-AE0BE51C9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5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CF2F466C-B6AA-5D47-C0B6-D02C1A7D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6FADAD-860E-4927-5322-A74088F45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7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6ED9B72-343E-479D-AE97-8242B761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41878E-80E3-4895-86FE-4843E3100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68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A0EA0486-0351-827F-7ECD-457EA867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D0A546-A636-D798-5C42-2476E43897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03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47FC6BA7-3C68-775A-A3D7-BC1CB2E69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AAD023-B0C7-2FF1-159E-A7CCF04D83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17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689EC086-C368-8FAF-835A-4409A84D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9D19D7-963C-4223-1A6F-1C4ACDC60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1C2F1B0-A7EA-3126-873F-227A7BEF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0DE07B-7A5D-11FD-FCA3-155E3F293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4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5125BA8-1F4C-3A2D-53ED-650B4B20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D0B8F5-E41D-2D28-7153-11FFF10377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33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09313DC7-3762-1653-17CF-7FFA3FF7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629317-D640-83B9-4CB7-F2EFE4CE85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0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3A80CB53-EE38-8295-5A1C-B3599E1A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D0C797-2E22-9E95-266C-61710A9275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6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D38DB12C-C7A8-5A42-DF49-07790242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0FCBC1-DBA4-80F0-CA61-819DF33B73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4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C3F3715-29EB-FFDE-615D-234B0351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98F12C-7168-275A-7834-A73E4C724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2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19D80AF-7F09-F17D-9574-4D81CAFD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89222-5EC9-85F8-BA0E-72B217D96B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2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35F02AF8-C4CB-01C0-2F6C-3813E5F0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06D423-7057-4261-A138-9E19A1F97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26BA139B-3C5C-7436-5095-66B5AE13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DFB45A-3D6C-EDD7-6C96-FF9680994E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939798-ED91-A38F-F3C0-53163236C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14" y="2163171"/>
            <a:ext cx="3474295" cy="35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4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872A03A-861C-CC0C-7B73-0E0CDC17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4FA645-F749-DABD-89CC-FED592839C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3E38BF-7D4A-30EB-E405-5A49BDB3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8" t="13588" r="25059" b="5354"/>
          <a:stretch/>
        </p:blipFill>
        <p:spPr>
          <a:xfrm>
            <a:off x="7793915" y="1990164"/>
            <a:ext cx="3098203" cy="37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4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C1280598-93A4-FD3A-7D9E-86D99825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3DCACA-ACE4-D8AA-65C8-58A3CF5017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0140F0-2F65-1648-B98D-4B9E8C04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9"/>
          <a:stretch/>
        </p:blipFill>
        <p:spPr>
          <a:xfrm>
            <a:off x="3459707" y="2108010"/>
            <a:ext cx="5268036" cy="30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9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900F5A5A-3CB3-41E9-2F9D-760BE7E5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7432D4-7CE7-6789-A455-DE61995CB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78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Sarah Servant</dc:creator>
  <cp:lastModifiedBy>Sarah Servant</cp:lastModifiedBy>
  <cp:revision>2</cp:revision>
  <dcterms:created xsi:type="dcterms:W3CDTF">2024-03-14T13:51:35Z</dcterms:created>
  <dcterms:modified xsi:type="dcterms:W3CDTF">2024-04-05T17:52:16Z</dcterms:modified>
</cp:coreProperties>
</file>